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5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211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502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04972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22958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99048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99167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87164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204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079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4566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63077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9E82C2-46DF-40DF-A0B4-92D943E383BA}" type="datetimeFigureOut">
              <a:rPr lang="en-US" smtClean="0"/>
              <a:t>11/16/2014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1AEB20-5105-4110-8A9B-5870C519D6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48737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996430" y="2920521"/>
            <a:ext cx="5715000" cy="1781176"/>
            <a:chOff x="2996430" y="2920521"/>
            <a:chExt cx="5715000" cy="1781176"/>
          </a:xfrm>
        </p:grpSpPr>
        <p:pic>
          <p:nvPicPr>
            <p:cNvPr id="1026" name="Picture 2" descr="http://www.clker.com/cliparts/2/0/8/1/1206556491365659966mystica_adjustable_spanner_silhouette.svg.hi.png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rot="10800000">
              <a:off x="2996430" y="2920521"/>
              <a:ext cx="5715000" cy="178117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3" name="Text Box 7"/>
            <p:cNvSpPr txBox="1"/>
            <p:nvPr/>
          </p:nvSpPr>
          <p:spPr>
            <a:xfrm>
              <a:off x="3927953" y="3458245"/>
              <a:ext cx="3851953" cy="536705"/>
            </a:xfrm>
            <a:prstGeom prst="rect">
              <a:avLst/>
            </a:prstGeom>
            <a:noFill/>
            <a:ln w="6350">
              <a:noFill/>
            </a:ln>
            <a:effectLst/>
          </p:spPr>
          <p:style>
            <a:lnRef idx="0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ot="0" spcFirstLastPara="0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>
                <a:lnSpc>
                  <a:spcPct val="107000"/>
                </a:lnSpc>
                <a:spcBef>
                  <a:spcPts val="0"/>
                </a:spcBef>
                <a:spcAft>
                  <a:spcPts val="800"/>
                </a:spcAft>
              </a:pPr>
              <a:r>
                <a:rPr lang="en-US" sz="3200" b="1" dirty="0">
                  <a:solidFill>
                    <a:srgbClr val="FFFFFF"/>
                  </a:solidFill>
                  <a:effectLst/>
                  <a:latin typeface="Courier New" panose="02070309020205020404" pitchFamily="49" charset="0"/>
                  <a:ea typeface="Calibri" panose="020F0502020204030204" pitchFamily="34" charset="0"/>
                  <a:cs typeface="Times New Roman" panose="02020603050405020304" pitchFamily="18" charset="0"/>
                </a:rPr>
                <a:t>"^qdapRegex+$"</a:t>
              </a:r>
              <a:endParaRPr lang="en-US" sz="3200" dirty="0">
                <a:effectLst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745474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Courier New</vt:lpstr>
      <vt:lpstr>Times New Roman</vt:lpstr>
      <vt:lpstr>Office Theme</vt:lpstr>
      <vt:lpstr>PowerPoint Presentation</vt:lpstr>
    </vt:vector>
  </TitlesOfParts>
  <Company>University at Buffalo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Tyler</dc:creator>
  <cp:lastModifiedBy>Tyler</cp:lastModifiedBy>
  <cp:revision>2</cp:revision>
  <dcterms:created xsi:type="dcterms:W3CDTF">2014-11-16T17:54:34Z</dcterms:created>
  <dcterms:modified xsi:type="dcterms:W3CDTF">2014-11-16T18:00:49Z</dcterms:modified>
</cp:coreProperties>
</file>

<file path=docProps/thumbnail.jpeg>
</file>