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b3e507f744b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b3e507f744b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b3e5fac1136.xlsx"/></Relationships>
</file>

<file path=ppt/charts/chartb3e507f744b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3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12"/>
            <c:spPr>
              <a:solidFill>
                <a:srgbClr val="4477AA">
                  <a:alpha val="100000"/>
                </a:srgbClr>
              </a:solidFill>
              <a:ln>
                <a:solidFill>
                  <a:srgbClr val="4477AA">
                    <a:alpha val="100000"/>
                  </a:srgbClr>
                </a:solidFill>
              </a:ln>
            </c:spPr>
          </c:marker>
          <c:xVal>
            <c:numRef>
              <c:f>sheet1!$A$2:$A$28</c:f>
              <c:numCache>
                <c:ptCount val="27"/>
                <c:pt idx="0">
                  <c:v>71.1</c:v>
                </c:pt>
                <c:pt idx="1">
                  <c:v>75.7</c:v>
                </c:pt>
                <c:pt idx="2">
                  <c:v>78.7</c:v>
                </c:pt>
                <c:pt idx="3">
                  <c:v>79</c:v>
                </c:pt>
                <c:pt idx="4">
                  <c:v>95.1</c:v>
                </c:pt>
                <c:pt idx="5">
                  <c:v>108</c:v>
                </c:pt>
                <c:pt idx="6">
                  <c:v>120.1</c:v>
                </c:pt>
                <c:pt idx="7">
                  <c:v>120.3</c:v>
                </c:pt>
                <c:pt idx="8">
                  <c:v>121</c:v>
                </c:pt>
                <c:pt idx="9">
                  <c:v>140.8</c:v>
                </c:pt>
                <c:pt idx="10">
                  <c:v>145</c:v>
                </c:pt>
                <c:pt idx="11">
                  <c:v>146.7</c:v>
                </c:pt>
                <c:pt idx="12">
                  <c:v>160</c:v>
                </c:pt>
                <c:pt idx="13">
                  <c:v>167.6</c:v>
                </c:pt>
                <c:pt idx="14">
                  <c:v>225</c:v>
                </c:pt>
                <c:pt idx="15">
                  <c:v>258</c:v>
                </c:pt>
                <c:pt idx="16">
                  <c:v>275.8</c:v>
                </c:pt>
                <c:pt idx="17">
                  <c:v>301</c:v>
                </c:pt>
                <c:pt idx="18">
                  <c:v>304</c:v>
                </c:pt>
                <c:pt idx="19">
                  <c:v>318</c:v>
                </c:pt>
                <c:pt idx="20">
                  <c:v>350</c:v>
                </c:pt>
                <c:pt idx="21">
                  <c:v>351</c:v>
                </c:pt>
                <c:pt idx="22">
                  <c:v>360</c:v>
                </c:pt>
                <c:pt idx="23">
                  <c:v>400</c:v>
                </c:pt>
                <c:pt idx="24">
                  <c:v>440</c:v>
                </c:pt>
                <c:pt idx="25">
                  <c:v>460</c:v>
                </c:pt>
                <c:pt idx="26">
                  <c:v>472</c:v>
                </c:pt>
              </c:numCache>
            </c:numRef>
          </c:xVal>
          <c:yVal>
            <c:numRef>
              <c:f>sheet1!$B$2:$B$28</c:f>
              <c:numCache>
                <c:ptCount val="27"/>
                <c:pt idx="0">
                  <c:v>NA</c:v>
                </c:pt>
                <c:pt idx="1">
                  <c:v>NA</c:v>
                </c:pt>
                <c:pt idx="2">
                  <c:v>NA</c:v>
                </c:pt>
                <c:pt idx="3">
                  <c:v>NA</c:v>
                </c:pt>
                <c:pt idx="4">
                  <c:v>NA</c:v>
                </c:pt>
                <c:pt idx="5">
                  <c:v>NA</c:v>
                </c:pt>
                <c:pt idx="6">
                  <c:v>3.7</c:v>
                </c:pt>
                <c:pt idx="7">
                  <c:v>NA</c:v>
                </c:pt>
                <c:pt idx="8">
                  <c:v>NA</c:v>
                </c:pt>
                <c:pt idx="9">
                  <c:v>NA</c:v>
                </c:pt>
                <c:pt idx="10">
                  <c:v>NA</c:v>
                </c:pt>
                <c:pt idx="11">
                  <c:v>NA</c:v>
                </c:pt>
                <c:pt idx="12">
                  <c:v>NA</c:v>
                </c:pt>
                <c:pt idx="13">
                  <c:v>NA</c:v>
                </c:pt>
                <c:pt idx="14">
                  <c:v>2.76</c:v>
                </c:pt>
                <c:pt idx="15">
                  <c:v>3.08</c:v>
                </c:pt>
                <c:pt idx="16">
                  <c:v>3.07</c:v>
                </c:pt>
                <c:pt idx="17">
                  <c:v>NA</c:v>
                </c:pt>
                <c:pt idx="18">
                  <c:v>3.15</c:v>
                </c:pt>
                <c:pt idx="19">
                  <c:v>2.76</c:v>
                </c:pt>
                <c:pt idx="20">
                  <c:v>3.73</c:v>
                </c:pt>
                <c:pt idx="21">
                  <c:v>NA</c:v>
                </c:pt>
                <c:pt idx="22">
                  <c:v>3.21</c:v>
                </c:pt>
                <c:pt idx="23">
                  <c:v>3.08</c:v>
                </c:pt>
                <c:pt idx="24">
                  <c:v>3.23</c:v>
                </c:pt>
                <c:pt idx="25">
                  <c:v>3</c:v>
                </c:pt>
                <c:pt idx="26">
                  <c:v>2.93</c:v>
                </c:pt>
              </c:numCache>
            </c:numRef>
          </c:y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12"/>
            <c:spPr>
              <a:solidFill>
                <a:srgbClr val="DDCC77">
                  <a:alpha val="100000"/>
                </a:srgbClr>
              </a:solidFill>
              <a:ln>
                <a:solidFill>
                  <a:srgbClr val="DDCC77">
                    <a:alpha val="100000"/>
                  </a:srgbClr>
                </a:solidFill>
              </a:ln>
            </c:spPr>
          </c:marker>
          <c:xVal>
            <c:numRef>
              <c:f>sheet1!$A$2:$A$28</c:f>
              <c:numCache>
                <c:ptCount val="27"/>
                <c:pt idx="0">
                  <c:v>71.1</c:v>
                </c:pt>
                <c:pt idx="1">
                  <c:v>75.7</c:v>
                </c:pt>
                <c:pt idx="2">
                  <c:v>78.7</c:v>
                </c:pt>
                <c:pt idx="3">
                  <c:v>79</c:v>
                </c:pt>
                <c:pt idx="4">
                  <c:v>95.1</c:v>
                </c:pt>
                <c:pt idx="5">
                  <c:v>108</c:v>
                </c:pt>
                <c:pt idx="6">
                  <c:v>120.1</c:v>
                </c:pt>
                <c:pt idx="7">
                  <c:v>120.3</c:v>
                </c:pt>
                <c:pt idx="8">
                  <c:v>121</c:v>
                </c:pt>
                <c:pt idx="9">
                  <c:v>140.8</c:v>
                </c:pt>
                <c:pt idx="10">
                  <c:v>145</c:v>
                </c:pt>
                <c:pt idx="11">
                  <c:v>146.7</c:v>
                </c:pt>
                <c:pt idx="12">
                  <c:v>160</c:v>
                </c:pt>
                <c:pt idx="13">
                  <c:v>167.6</c:v>
                </c:pt>
                <c:pt idx="14">
                  <c:v>225</c:v>
                </c:pt>
                <c:pt idx="15">
                  <c:v>258</c:v>
                </c:pt>
                <c:pt idx="16">
                  <c:v>275.8</c:v>
                </c:pt>
                <c:pt idx="17">
                  <c:v>301</c:v>
                </c:pt>
                <c:pt idx="18">
                  <c:v>304</c:v>
                </c:pt>
                <c:pt idx="19">
                  <c:v>318</c:v>
                </c:pt>
                <c:pt idx="20">
                  <c:v>350</c:v>
                </c:pt>
                <c:pt idx="21">
                  <c:v>351</c:v>
                </c:pt>
                <c:pt idx="22">
                  <c:v>360</c:v>
                </c:pt>
                <c:pt idx="23">
                  <c:v>400</c:v>
                </c:pt>
                <c:pt idx="24">
                  <c:v>440</c:v>
                </c:pt>
                <c:pt idx="25">
                  <c:v>460</c:v>
                </c:pt>
                <c:pt idx="26">
                  <c:v>472</c:v>
                </c:pt>
              </c:numCache>
            </c:numRef>
          </c:xVal>
          <c:yVal>
            <c:numRef>
              <c:f>sheet1!$C$2:$C$28</c:f>
              <c:numCache>
                <c:ptCount val="27"/>
                <c:pt idx="0">
                  <c:v>4.22</c:v>
                </c:pt>
                <c:pt idx="1">
                  <c:v>4.93</c:v>
                </c:pt>
                <c:pt idx="2">
                  <c:v>4.08</c:v>
                </c:pt>
                <c:pt idx="3">
                  <c:v>4.08</c:v>
                </c:pt>
                <c:pt idx="4">
                  <c:v>NA</c:v>
                </c:pt>
                <c:pt idx="5">
                  <c:v>3.85</c:v>
                </c:pt>
                <c:pt idx="6">
                  <c:v>NA</c:v>
                </c:pt>
                <c:pt idx="7">
                  <c:v>NA</c:v>
                </c:pt>
                <c:pt idx="8">
                  <c:v>4.11</c:v>
                </c:pt>
                <c:pt idx="9">
                  <c:v>3.92</c:v>
                </c:pt>
                <c:pt idx="10">
                  <c:v>NA</c:v>
                </c:pt>
                <c:pt idx="11">
                  <c:v>3.69</c:v>
                </c:pt>
                <c:pt idx="12">
                  <c:v>3.9</c:v>
                </c:pt>
                <c:pt idx="13">
                  <c:v>3.92</c:v>
                </c:pt>
                <c:pt idx="14">
                  <c:v>NA</c:v>
                </c:pt>
                <c:pt idx="15">
                  <c:v>NA</c:v>
                </c:pt>
                <c:pt idx="16">
                  <c:v>NA</c:v>
                </c:pt>
                <c:pt idx="17">
                  <c:v>NA</c:v>
                </c:pt>
                <c:pt idx="18">
                  <c:v>NA</c:v>
                </c:pt>
                <c:pt idx="19">
                  <c:v>NA</c:v>
                </c:pt>
                <c:pt idx="20">
                  <c:v>NA</c:v>
                </c:pt>
                <c:pt idx="21">
                  <c:v>NA</c:v>
                </c:pt>
                <c:pt idx="22">
                  <c:v>NA</c:v>
                </c:pt>
                <c:pt idx="23">
                  <c:v>NA</c:v>
                </c:pt>
                <c:pt idx="24">
                  <c:v>NA</c:v>
                </c:pt>
                <c:pt idx="25">
                  <c:v>NA</c:v>
                </c:pt>
                <c:pt idx="26">
                  <c:v>NA</c:v>
                </c:pt>
              </c:numCache>
            </c:numRef>
          </c:y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5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12"/>
            <c:spPr>
              <a:solidFill>
                <a:srgbClr val="CC6677">
                  <a:alpha val="100000"/>
                </a:srgbClr>
              </a:solidFill>
              <a:ln>
                <a:solidFill>
                  <a:srgbClr val="CC6677">
                    <a:alpha val="100000"/>
                  </a:srgbClr>
                </a:solidFill>
              </a:ln>
            </c:spPr>
          </c:marker>
          <c:xVal>
            <c:numRef>
              <c:f>sheet1!$A$2:$A$28</c:f>
              <c:numCache>
                <c:ptCount val="27"/>
                <c:pt idx="0">
                  <c:v>71.1</c:v>
                </c:pt>
                <c:pt idx="1">
                  <c:v>75.7</c:v>
                </c:pt>
                <c:pt idx="2">
                  <c:v>78.7</c:v>
                </c:pt>
                <c:pt idx="3">
                  <c:v>79</c:v>
                </c:pt>
                <c:pt idx="4">
                  <c:v>95.1</c:v>
                </c:pt>
                <c:pt idx="5">
                  <c:v>108</c:v>
                </c:pt>
                <c:pt idx="6">
                  <c:v>120.1</c:v>
                </c:pt>
                <c:pt idx="7">
                  <c:v>120.3</c:v>
                </c:pt>
                <c:pt idx="8">
                  <c:v>121</c:v>
                </c:pt>
                <c:pt idx="9">
                  <c:v>140.8</c:v>
                </c:pt>
                <c:pt idx="10">
                  <c:v>145</c:v>
                </c:pt>
                <c:pt idx="11">
                  <c:v>146.7</c:v>
                </c:pt>
                <c:pt idx="12">
                  <c:v>160</c:v>
                </c:pt>
                <c:pt idx="13">
                  <c:v>167.6</c:v>
                </c:pt>
                <c:pt idx="14">
                  <c:v>225</c:v>
                </c:pt>
                <c:pt idx="15">
                  <c:v>258</c:v>
                </c:pt>
                <c:pt idx="16">
                  <c:v>275.8</c:v>
                </c:pt>
                <c:pt idx="17">
                  <c:v>301</c:v>
                </c:pt>
                <c:pt idx="18">
                  <c:v>304</c:v>
                </c:pt>
                <c:pt idx="19">
                  <c:v>318</c:v>
                </c:pt>
                <c:pt idx="20">
                  <c:v>350</c:v>
                </c:pt>
                <c:pt idx="21">
                  <c:v>351</c:v>
                </c:pt>
                <c:pt idx="22">
                  <c:v>360</c:v>
                </c:pt>
                <c:pt idx="23">
                  <c:v>400</c:v>
                </c:pt>
                <c:pt idx="24">
                  <c:v>440</c:v>
                </c:pt>
                <c:pt idx="25">
                  <c:v>460</c:v>
                </c:pt>
                <c:pt idx="26">
                  <c:v>472</c:v>
                </c:pt>
              </c:numCache>
            </c:numRef>
          </c:xVal>
          <c:yVal>
            <c:numRef>
              <c:f>sheet1!$D$2:$D$28</c:f>
              <c:numCache>
                <c:ptCount val="27"/>
                <c:pt idx="0">
                  <c:v>NA</c:v>
                </c:pt>
                <c:pt idx="1">
                  <c:v>NA</c:v>
                </c:pt>
                <c:pt idx="2">
                  <c:v>NA</c:v>
                </c:pt>
                <c:pt idx="3">
                  <c:v>NA</c:v>
                </c:pt>
                <c:pt idx="4">
                  <c:v>3.77</c:v>
                </c:pt>
                <c:pt idx="5">
                  <c:v>NA</c:v>
                </c:pt>
                <c:pt idx="6">
                  <c:v>NA</c:v>
                </c:pt>
                <c:pt idx="7">
                  <c:v>4.43</c:v>
                </c:pt>
                <c:pt idx="8">
                  <c:v>NA</c:v>
                </c:pt>
                <c:pt idx="9">
                  <c:v>NA</c:v>
                </c:pt>
                <c:pt idx="10">
                  <c:v>3.62</c:v>
                </c:pt>
                <c:pt idx="11">
                  <c:v>NA</c:v>
                </c:pt>
                <c:pt idx="12">
                  <c:v>NA</c:v>
                </c:pt>
                <c:pt idx="13">
                  <c:v>NA</c:v>
                </c:pt>
                <c:pt idx="14">
                  <c:v>NA</c:v>
                </c:pt>
                <c:pt idx="15">
                  <c:v>NA</c:v>
                </c:pt>
                <c:pt idx="16">
                  <c:v>NA</c:v>
                </c:pt>
                <c:pt idx="17">
                  <c:v>3.54</c:v>
                </c:pt>
                <c:pt idx="18">
                  <c:v>NA</c:v>
                </c:pt>
                <c:pt idx="19">
                  <c:v>NA</c:v>
                </c:pt>
                <c:pt idx="20">
                  <c:v>NA</c:v>
                </c:pt>
                <c:pt idx="21">
                  <c:v>4.22</c:v>
                </c:pt>
                <c:pt idx="22">
                  <c:v>NA</c:v>
                </c:pt>
                <c:pt idx="23">
                  <c:v>NA</c:v>
                </c:pt>
                <c:pt idx="24">
                  <c:v>NA</c:v>
                </c:pt>
                <c:pt idx="25">
                  <c:v>NA</c:v>
                </c:pt>
                <c:pt idx="26">
                  <c:v>NA</c:v>
                </c:pt>
              </c:numCache>
            </c:numRef>
          </c:y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scatterChart>
      <c:valAx>
        <c:axId val="64451712"/>
        <c:scaling>
          <c:orientation val="minMax"/>
          <c:max val="500.00"/>
          <c:min val="0.00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disp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valAx>
      <c:valAx>
        <c:axId val="64453248"/>
        <c:scaling>
          <c:orientation val="minMax"/>
          <c:max val="5.00"/>
          <c:min val="2.50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drat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b3e507f744b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2017-09-08T11:18:53Z</dcterms:modified>
  <cp:category/>
</cp:coreProperties>
</file>