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b3e263a67ff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b3e263a67ff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b3e4481a9f4.xlsx"/></Relationships>
</file>

<file path=ppt/charts/chartb3e263a67ff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 xmlns:c="http://schemas.openxmlformats.org/drawingml/2006/chart" xmlns:a="http://schemas.openxmlformats.org/drawingml/2006/main" xmlns:r="http://schemas.openxmlformats.org/officeDocument/2006/relationships">
      <c:tx>
        <c:rich>
          <a:bodyPr/>
          <a:lstStyle/>
          <a:p>
            <a:pPr>
              <a:defRPr/>
            </a:pPr>
            <a:r>
              <a:rPr sz="1800" b="1">
                <a:solidFill>
                  <a:srgbClr val="175FAA">
                    <a:alpha val="100000"/>
                  </a:srgbClr>
                </a:solidFill>
                <a:latin typeface="Arial"/>
                <a:cs typeface="Arial"/>
              </a:rPr>
              <a:t>A main title</a:t>
            </a:r>
          </a:p>
        </c:rich>
      </c:tx>
      <c:layout/>
      <c:overlay val="0"/>
    </c:title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003C63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ED1F24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F2AA00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50"/>
        <c:overlap val="100"/>
        <c:axId val="64451712"/>
        <c:axId val="64453248"/>
      </c:barChart>
      <c:catAx>
        <c:axId val="64451712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400" b="1">
                    <a:solidFill>
                      <a:srgbClr val="175FAA">
                        <a:alpha val="100000"/>
                      </a:srgbClr>
                    </a:solidFill>
                    <a:latin typeface="Arial"/>
                    <a:cs typeface="Arial"/>
                  </a:rPr>
                  <a:t>x axis title</a:t>
                </a:r>
              </a:p>
            </c:rich>
          </c:tx>
          <c:layout/>
          <c:overlay val="0"/>
        </c:title>
        <c:majorTickMark val="in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FFA500">
                  <a:alpha val="100000"/>
                </a:srgbClr>
              </a:solidFill>
              <a:prstDash val="solid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400" b="1">
                    <a:solidFill>
                      <a:srgbClr val="175FAA">
                        <a:alpha val="100000"/>
                      </a:srgbClr>
                    </a:solidFill>
                    <a:latin typeface="Arial"/>
                    <a:cs typeface="Arial"/>
                  </a:rPr>
                  <a:t>y axis title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-540000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FFA500">
                <a:alpha val="100000"/>
              </a:srgbClr>
            </a:solidFill>
            <a:prstDash val="solid"/>
          </a:ln>
        </c:spPr>
        <c:numFmt formatCode="0.00" sourceLinked="0"/>
        <c:crossAx val="64451712"/>
        <c:crosses val="autoZero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b3e263a67ff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2017-09-08T11:18:46Z</dcterms:modified>
  <cp:category/>
</cp:coreProperties>
</file>