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xlsx" ContentType="application/vnd.openxmlformats-officedocument.spreadsheetml.sheet"/>
  <Default Extension="png" ContentType="image/png"/>
  <Default Extension="emf" ContentType="image/x-em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charts/chartb3e7a5a0525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charts/_rels/chartb3e7a5a0525.xml.rels><?xml version="1.0" encoding="UTF-8" standalone="yes"?><Relationships  xmlns="http://schemas.openxmlformats.org/package/2006/relationships"><Relationship Id="rId1" Type="http://schemas.openxmlformats.org/officeDocument/2006/relationships/package" Target="../embeddings/datab3e2c07fee4.xlsx"/></Relationships>
</file>

<file path=ppt/charts/chartb3e7a5a05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 xmlns:c="http://schemas.openxmlformats.org/drawingml/2006/chart" xmlns:a="http://schemas.openxmlformats.org/drawingml/2006/main" xmlns:r="http://schemas.openxmlformats.org/officeDocument/2006/relationships"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serie1</c:v>
                </c:pt>
              </c:strCache>
            </c:strRef>
          </c:tx>
          <c:spPr>
            <a:solidFill>
              <a:srgbClr val="4477AA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invertIfNegative val="0"/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sheet1!$B$2:$B$7</c:f>
              <c:numCache>
                <c:ptCount val="6"/>
                <c:pt idx="0">
                  <c:v>6</c:v>
                </c:pt>
                <c:pt idx="1">
                  <c:v>1</c:v>
                </c:pt>
                <c:pt idx="2">
                  <c:v>3</c:v>
                </c:pt>
                <c:pt idx="3">
                  <c:v>2</c:v>
                </c:pt>
                <c:pt idx="4">
                  <c:v>5</c:v>
                </c:pt>
                <c:pt idx="5">
                  <c:v>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serie2</c:v>
                </c:pt>
              </c:strCache>
            </c:strRef>
          </c:tx>
          <c:spPr>
            <a:solidFill>
              <a:srgbClr val="DDCC77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invertIfNegative val="0"/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sheet1!$C$2:$C$7</c:f>
              <c:numCache>
                <c:ptCount val="6"/>
                <c:pt idx="0">
                  <c:v>12</c:v>
                </c:pt>
                <c:pt idx="1">
                  <c:v>7</c:v>
                </c:pt>
                <c:pt idx="2">
                  <c:v>9</c:v>
                </c:pt>
                <c:pt idx="3">
                  <c:v>8</c:v>
                </c:pt>
                <c:pt idx="4">
                  <c:v>11</c:v>
                </c:pt>
                <c:pt idx="5">
                  <c:v>10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serie3</c:v>
                </c:pt>
              </c:strCache>
            </c:strRef>
          </c:tx>
          <c:spPr>
            <a:solidFill>
              <a:srgbClr val="CC6677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invertIfNegative val="0"/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sheet1!$D$2:$D$7</c:f>
              <c:numCache>
                <c:ptCount val="6"/>
                <c:pt idx="0">
                  <c:v>18</c:v>
                </c:pt>
                <c:pt idx="1">
                  <c:v>13</c:v>
                </c:pt>
                <c:pt idx="2">
                  <c:v>15</c:v>
                </c:pt>
                <c:pt idx="3">
                  <c:v>14</c:v>
                </c:pt>
                <c:pt idx="4">
                  <c:v>17</c:v>
                </c:pt>
                <c:pt idx="5">
                  <c:v>16</c:v>
                </c:pt>
              </c:numCache>
            </c:numRef>
          </c:val>
        </c:ser>
        <c:dLbls>
          <c:numFmt formatCode="General" sourceLinked="0"/>
          <c:dLblPos val="ctr"/>
          <c:showLegendKey val="0"/>
          <c:showVal val="0"/>
          <c:showCatName val="0"/>
          <c:showSerName val="0"/>
          <c:showPercent val="0"/>
          <c:showBubbleSize val="0"/>
          <c:separator val=", "/>
        </c:dLbls>
        <c:gapWidth val="50"/>
        <c:overlap val="100"/>
        <c:axId val="64451712"/>
        <c:axId val="64453248"/>
      </c:barChart>
      <c:catAx>
        <c:axId val="64451712"/>
        <c:scaling>
          <c:orientation val="minMax"/>
        </c:scaling>
        <c:delete val="0"/>
        <c:axPos val="b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browser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3248"/>
        <c:crosses val="autoZero"/>
      </c:catAx>
      <c:valAx>
        <c:axId val="64453248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1620000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value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1712"/>
        <c:crosses val="autoZero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b3e7a5a05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name="" id="2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 xmlns:cp="http://schemas.openxmlformats.org/package/2006/metadata/core-properties">davidgohel</cp:lastModifiedBy>
  <cp:revision>3</cp:revision>
  <dcterms:created xsi:type="dcterms:W3CDTF">2017-02-13T16:18:36Z</dcterms:created>
  <dcterms:modified xmlns:xsi="http://www.w3.org/2001/XMLSchema-instance" xmlns:dcterms="http://purl.org/dc/terms/" xsi:type="dcterms:W3CDTF">2017-09-08T11:18:48Z</dcterms:modified>
  <cp:category/>
</cp:coreProperties>
</file>