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b3e16a4ff65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b3e16a4ff65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b3e2a7b4b80.xlsx"/></Relationships>
</file>

<file path=ppt/charts/chartb3e16a4ff6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sheet1!$A$2:$A$7</c:f>
              <c:numCache>
                <c:ptCount val="6"/>
                <c:pt idx="0">
                  <c:v>42273</c:v>
                </c:pt>
                <c:pt idx="1">
                  <c:v>42365</c:v>
                </c:pt>
                <c:pt idx="2">
                  <c:v>42456</c:v>
                </c:pt>
                <c:pt idx="3">
                  <c:v>42547</c:v>
                </c:pt>
                <c:pt idx="4">
                  <c:v>42639</c:v>
                </c:pt>
                <c:pt idx="5">
                  <c:v>42731</c:v>
                </c:pt>
              </c:numCache>
            </c:num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area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b3e16a4ff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2017-09-08T11:18:53Z</dcterms:modified>
  <cp:category/>
</cp:coreProperties>
</file>