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126aa853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126aa853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1850ea97.xlsx"/></Relationships>
</file>

<file path=ppt/charts/chartb3e126aa8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332288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88CCEE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117733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AA4499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126aa8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2017-09-08T11:18:50Z</dcterms:modified>
  <cp:category/>
</cp:coreProperties>
</file>