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4"/>
  </p:sldMasterIdLst>
  <p:notesMasterIdLst>
    <p:notesMasterId r:id="rId5"/>
  </p:notesMasterIdLst>
  <p:sldIdLst/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000000"/>
          </p15:clr>
        </p15:guide>
        <p15:guide id="2" pos="2880">
          <p15:clr>
            <a:srgbClr val="000000"/>
          </p15:clr>
        </p15:guide>
      </p15:sldGuideLst>
    </p:ext>
    <p:ext uri="http://customooxmlschemas.google.com/">
      <go:slidesCustomData xmlns:go="http://customooxmlschemas.google.com/" r:id="rId6" roundtripDataSignature="AMtx7mgKfG0F1RJXlk+mwFtOKiav7sCbj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customschemas.google.com/relationships/presentationmetadata" Target="meta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Content" type="obj">
  <p:cSld name="OBJECT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1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11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4" name="Google Shape;14;p1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1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1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Vertical Text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20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20"/>
          <p:cNvSpPr txBox="1"/>
          <p:nvPr>
            <p:ph idx="1" type="body"/>
          </p:nvPr>
        </p:nvSpPr>
        <p:spPr>
          <a:xfrm rot="5400000">
            <a:off x="2309019" y="-251618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20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20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20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cal Title and Text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21"/>
          <p:cNvSpPr txBox="1"/>
          <p:nvPr>
            <p:ph type="title"/>
          </p:nvPr>
        </p:nvSpPr>
        <p:spPr>
          <a:xfrm rot="5400000">
            <a:off x="4732338" y="2171701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21"/>
          <p:cNvSpPr txBox="1"/>
          <p:nvPr>
            <p:ph idx="1" type="body"/>
          </p:nvPr>
        </p:nvSpPr>
        <p:spPr>
          <a:xfrm rot="5400000">
            <a:off x="541338" y="190500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2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2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2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1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1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0" name="Google Shape;20;p1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13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3" name="Google Shape;23;p13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4" name="Google Shape;24;p1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1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6" name="Google Shape;26;p1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14"/>
          <p:cNvSpPr txBox="1"/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b="1" sz="4000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9" name="Google Shape;29;p14"/>
          <p:cNvSpPr txBox="1"/>
          <p:nvPr>
            <p:ph idx="1" type="body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indent="-228600" lvl="1" marL="9144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30" name="Google Shape;30;p14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14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2" name="Google Shape;32;p14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wo Content" type="twoObj">
  <p:cSld name="TWO_OBJECTS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15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15"/>
          <p:cNvSpPr txBox="1"/>
          <p:nvPr>
            <p:ph idx="1" type="body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6" name="Google Shape;36;p15"/>
          <p:cNvSpPr txBox="1"/>
          <p:nvPr>
            <p:ph idx="2" type="body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7" name="Google Shape;37;p15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15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9" name="Google Shape;39;p15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ison" type="twoTxTwoObj">
  <p:cSld name="TWO_OBJECTS_WITH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16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2" name="Google Shape;42;p16"/>
          <p:cNvSpPr txBox="1"/>
          <p:nvPr>
            <p:ph idx="1" type="body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3" name="Google Shape;43;p16"/>
          <p:cNvSpPr txBox="1"/>
          <p:nvPr>
            <p:ph idx="2" type="body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4" name="Google Shape;44;p16"/>
          <p:cNvSpPr txBox="1"/>
          <p:nvPr>
            <p:ph idx="3" type="body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5" name="Google Shape;45;p16"/>
          <p:cNvSpPr txBox="1"/>
          <p:nvPr>
            <p:ph idx="4" type="body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6" name="Google Shape;46;p16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16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16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1" name="Google Shape;51;p17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17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17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t with Caption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8"/>
          <p:cNvSpPr txBox="1"/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8"/>
          <p:cNvSpPr txBox="1"/>
          <p:nvPr>
            <p:ph idx="1" type="body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indent="-381000" lvl="2" marL="1371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indent="-355600" lvl="4" marL="22860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indent="-355600" lvl="5" marL="27432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18"/>
          <p:cNvSpPr txBox="1"/>
          <p:nvPr>
            <p:ph idx="2" type="body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58" name="Google Shape;58;p18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8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8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icture with Caption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9"/>
          <p:cNvSpPr txBox="1"/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9"/>
          <p:cNvSpPr/>
          <p:nvPr>
            <p:ph idx="2" type="pic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9"/>
          <p:cNvSpPr txBox="1"/>
          <p:nvPr>
            <p:ph idx="1" type="body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65" name="Google Shape;65;p19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9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9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0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0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0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0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0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US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2018-06-27T08:09:59Z</dcterms:created>
  <dc:creator>IRA</dc:creator>
</cp:coreProperties>
</file>