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74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9EC977-3C98-4CA0-B40A-496C4B023809}" type="datetimeFigureOut">
              <a:rPr lang="en-GB" smtClean="0"/>
              <a:pPr/>
              <a:t>21/05/2014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9746F5-F6AF-4D06-AA93-567281A3C84A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/>
          <p:nvPr/>
        </p:nvSpPr>
        <p:spPr>
          <a:xfrm>
            <a:off x="2123728" y="2780928"/>
            <a:ext cx="3816424" cy="1008112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2400" b="1" dirty="0" smtClean="0"/>
              <a:t>Dependency Injector</a:t>
            </a:r>
            <a:endParaRPr lang="en-GB" sz="2400" b="1" dirty="0"/>
          </a:p>
        </p:txBody>
      </p:sp>
      <p:sp>
        <p:nvSpPr>
          <p:cNvPr id="14" name="Rectangle 13"/>
          <p:cNvSpPr/>
          <p:nvPr/>
        </p:nvSpPr>
        <p:spPr>
          <a:xfrm>
            <a:off x="4211960" y="4725144"/>
            <a:ext cx="1800200" cy="129614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144000" tIns="72000" rtlCol="0" anchor="ctr"/>
          <a:lstStyle/>
          <a:p>
            <a:r>
              <a:rPr lang="en-GB" sz="1600" b="1" dirty="0" smtClean="0"/>
              <a:t>Service Factories</a:t>
            </a:r>
          </a:p>
          <a:p>
            <a:pPr marL="72000"/>
            <a:endParaRPr lang="en-GB" sz="1050" dirty="0" smtClean="0"/>
          </a:p>
          <a:p>
            <a:pPr marL="72000"/>
            <a:r>
              <a:rPr lang="en-GB" sz="1400" dirty="0" smtClean="0">
                <a:latin typeface="Consolas" pitchFamily="49" charset="0"/>
                <a:cs typeface="Consolas" pitchFamily="49" charset="0"/>
              </a:rPr>
              <a:t>$http, $log,</a:t>
            </a:r>
          </a:p>
          <a:p>
            <a:pPr marL="72000"/>
            <a:r>
              <a:rPr lang="en-GB" sz="1400" dirty="0" smtClean="0">
                <a:latin typeface="Consolas" pitchFamily="49" charset="0"/>
                <a:cs typeface="Consolas" pitchFamily="49" charset="0"/>
              </a:rPr>
              <a:t>$timeout, $q, ...</a:t>
            </a:r>
          </a:p>
          <a:p>
            <a:endParaRPr lang="en-GB" sz="1200" dirty="0"/>
          </a:p>
        </p:txBody>
      </p:sp>
      <p:sp>
        <p:nvSpPr>
          <p:cNvPr id="8" name="Oval 7"/>
          <p:cNvSpPr/>
          <p:nvPr/>
        </p:nvSpPr>
        <p:spPr>
          <a:xfrm>
            <a:off x="467544" y="4098267"/>
            <a:ext cx="360040" cy="36004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2</a:t>
            </a:r>
            <a:endParaRPr lang="en-GB" dirty="0"/>
          </a:p>
        </p:txBody>
      </p:sp>
      <p:sp>
        <p:nvSpPr>
          <p:cNvPr id="10" name="TextBox 9"/>
          <p:cNvSpPr txBox="1"/>
          <p:nvPr/>
        </p:nvSpPr>
        <p:spPr>
          <a:xfrm>
            <a:off x="1475656" y="1916832"/>
            <a:ext cx="19442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 smtClean="0"/>
              <a:t>The Injector identifies </a:t>
            </a:r>
            <a:r>
              <a:rPr lang="en-GB" sz="1200" b="1" dirty="0" smtClean="0"/>
              <a:t>$http</a:t>
            </a:r>
          </a:p>
          <a:p>
            <a:r>
              <a:rPr lang="en-GB" sz="1200" dirty="0"/>
              <a:t>s</a:t>
            </a:r>
            <a:r>
              <a:rPr lang="en-GB" sz="1200" dirty="0" smtClean="0"/>
              <a:t>ervice as a dependency of </a:t>
            </a:r>
            <a:r>
              <a:rPr lang="en-GB" sz="1200" b="1" dirty="0" err="1" smtClean="0"/>
              <a:t>PhoneListCtrl</a:t>
            </a:r>
            <a:endParaRPr lang="en-GB" sz="1200" b="1" dirty="0"/>
          </a:p>
        </p:txBody>
      </p:sp>
      <p:sp>
        <p:nvSpPr>
          <p:cNvPr id="11" name="TextBox 10"/>
          <p:cNvSpPr txBox="1"/>
          <p:nvPr/>
        </p:nvSpPr>
        <p:spPr>
          <a:xfrm>
            <a:off x="827584" y="4047455"/>
            <a:ext cx="23762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 smtClean="0"/>
              <a:t>The Injector checks whether </a:t>
            </a:r>
            <a:r>
              <a:rPr lang="en-GB" sz="1200" b="1" dirty="0" smtClean="0"/>
              <a:t>$http </a:t>
            </a:r>
            <a:r>
              <a:rPr lang="en-GB" sz="1200" dirty="0" smtClean="0"/>
              <a:t>has already been instantiated.</a:t>
            </a:r>
            <a:endParaRPr lang="en-GB" sz="1200" dirty="0"/>
          </a:p>
        </p:txBody>
      </p:sp>
      <p:sp>
        <p:nvSpPr>
          <p:cNvPr id="12" name="TextBox 11"/>
          <p:cNvSpPr txBox="1"/>
          <p:nvPr/>
        </p:nvSpPr>
        <p:spPr>
          <a:xfrm>
            <a:off x="5220072" y="1918573"/>
            <a:ext cx="237032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200" dirty="0" smtClean="0"/>
              <a:t>The Injector provides the singleton</a:t>
            </a:r>
          </a:p>
          <a:p>
            <a:r>
              <a:rPr lang="en-GB" sz="1200" dirty="0" smtClean="0"/>
              <a:t>instance of the </a:t>
            </a:r>
            <a:r>
              <a:rPr lang="en-GB" sz="1200" b="1" dirty="0" smtClean="0"/>
              <a:t>$http </a:t>
            </a:r>
            <a:r>
              <a:rPr lang="en-GB" sz="1200" dirty="0" smtClean="0"/>
              <a:t>service to the</a:t>
            </a:r>
            <a:br>
              <a:rPr lang="en-GB" sz="1200" dirty="0" smtClean="0"/>
            </a:br>
            <a:r>
              <a:rPr lang="en-GB" sz="1200" b="1" dirty="0" err="1" smtClean="0"/>
              <a:t>PhoneListCtrl</a:t>
            </a:r>
            <a:r>
              <a:rPr lang="en-GB" sz="1200" dirty="0" smtClean="0"/>
              <a:t> controller.</a:t>
            </a:r>
            <a:endParaRPr lang="en-GB" sz="1200" dirty="0"/>
          </a:p>
        </p:txBody>
      </p:sp>
      <p:sp>
        <p:nvSpPr>
          <p:cNvPr id="13" name="Rectangle 12"/>
          <p:cNvSpPr/>
          <p:nvPr/>
        </p:nvSpPr>
        <p:spPr>
          <a:xfrm>
            <a:off x="1835696" y="332656"/>
            <a:ext cx="4464496" cy="129614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216000" rtlCol="0" anchor="ctr"/>
          <a:lstStyle/>
          <a:p>
            <a:r>
              <a:rPr lang="en-GB" sz="1200" dirty="0" err="1" smtClean="0">
                <a:latin typeface="Consolas" pitchFamily="49" charset="0"/>
                <a:cs typeface="Consolas" pitchFamily="49" charset="0"/>
              </a:rPr>
              <a:t>phonecatControllers.controller</a:t>
            </a:r>
            <a:r>
              <a:rPr lang="en-GB" sz="1200" dirty="0">
                <a:latin typeface="Consolas" pitchFamily="49" charset="0"/>
                <a:cs typeface="Consolas" pitchFamily="49" charset="0"/>
              </a:rPr>
              <a:t>('</a:t>
            </a:r>
            <a:r>
              <a:rPr lang="en-GB" sz="1200" dirty="0" err="1">
                <a:latin typeface="Consolas" pitchFamily="49" charset="0"/>
                <a:cs typeface="Consolas" pitchFamily="49" charset="0"/>
              </a:rPr>
              <a:t>PhoneListCtrl</a:t>
            </a:r>
            <a:r>
              <a:rPr lang="en-GB" sz="1200" dirty="0" smtClean="0">
                <a:latin typeface="Consolas" pitchFamily="49" charset="0"/>
                <a:cs typeface="Consolas" pitchFamily="49" charset="0"/>
              </a:rPr>
              <a:t>',</a:t>
            </a:r>
          </a:p>
          <a:p>
            <a:r>
              <a:rPr lang="en-GB" sz="1200" dirty="0" smtClean="0">
                <a:latin typeface="Consolas" pitchFamily="49" charset="0"/>
                <a:cs typeface="Consolas" pitchFamily="49" charset="0"/>
              </a:rPr>
              <a:t>    function</a:t>
            </a:r>
            <a:r>
              <a:rPr lang="en-GB" sz="1200" dirty="0">
                <a:latin typeface="Consolas" pitchFamily="49" charset="0"/>
                <a:cs typeface="Consolas" pitchFamily="49" charset="0"/>
              </a:rPr>
              <a:t>($scope, $http) {</a:t>
            </a:r>
          </a:p>
          <a:p>
            <a:r>
              <a:rPr lang="en-GB" sz="1200" dirty="0">
                <a:latin typeface="Consolas" pitchFamily="49" charset="0"/>
                <a:cs typeface="Consolas" pitchFamily="49" charset="0"/>
              </a:rPr>
              <a:t>    </a:t>
            </a:r>
            <a:r>
              <a:rPr lang="en-GB" sz="1200" dirty="0" smtClean="0">
                <a:latin typeface="Consolas" pitchFamily="49" charset="0"/>
                <a:cs typeface="Consolas" pitchFamily="49" charset="0"/>
              </a:rPr>
              <a:t>  ...</a:t>
            </a:r>
          </a:p>
          <a:p>
            <a:r>
              <a:rPr lang="en-GB" sz="1200" dirty="0">
                <a:latin typeface="Consolas" pitchFamily="49" charset="0"/>
                <a:cs typeface="Consolas" pitchFamily="49" charset="0"/>
              </a:rPr>
              <a:t> </a:t>
            </a:r>
            <a:r>
              <a:rPr lang="en-GB" sz="1200" dirty="0" smtClean="0">
                <a:latin typeface="Consolas" pitchFamily="49" charset="0"/>
                <a:cs typeface="Consolas" pitchFamily="49" charset="0"/>
              </a:rPr>
              <a:t>   }]</a:t>
            </a:r>
          </a:p>
          <a:p>
            <a:r>
              <a:rPr lang="en-GB" sz="1200" dirty="0" smtClean="0">
                <a:latin typeface="Consolas" pitchFamily="49" charset="0"/>
                <a:cs typeface="Consolas" pitchFamily="49" charset="0"/>
              </a:rPr>
              <a:t>);</a:t>
            </a:r>
            <a:endParaRPr lang="en-GB" sz="1200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7" name="Oval 6"/>
          <p:cNvSpPr/>
          <p:nvPr/>
        </p:nvSpPr>
        <p:spPr>
          <a:xfrm>
            <a:off x="1115616" y="2060848"/>
            <a:ext cx="360040" cy="36004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1</a:t>
            </a:r>
            <a:endParaRPr lang="en-GB" dirty="0"/>
          </a:p>
        </p:txBody>
      </p:sp>
      <p:sp>
        <p:nvSpPr>
          <p:cNvPr id="9" name="Oval 8"/>
          <p:cNvSpPr/>
          <p:nvPr/>
        </p:nvSpPr>
        <p:spPr>
          <a:xfrm>
            <a:off x="4860032" y="2061718"/>
            <a:ext cx="360040" cy="36004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4</a:t>
            </a:r>
          </a:p>
        </p:txBody>
      </p:sp>
      <p:cxnSp>
        <p:nvCxnSpPr>
          <p:cNvPr id="19" name="Straight Arrow Connector 18"/>
          <p:cNvCxnSpPr/>
          <p:nvPr/>
        </p:nvCxnSpPr>
        <p:spPr>
          <a:xfrm flipH="1">
            <a:off x="3635896" y="980728"/>
            <a:ext cx="288032" cy="2088232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/>
          <p:nvPr/>
        </p:nvCxnSpPr>
        <p:spPr>
          <a:xfrm flipH="1" flipV="1">
            <a:off x="4067944" y="908720"/>
            <a:ext cx="216024" cy="2088232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2051720" y="4725144"/>
            <a:ext cx="1800200" cy="129614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144000" tIns="72000" rtlCol="0" anchor="ctr"/>
          <a:lstStyle/>
          <a:p>
            <a:r>
              <a:rPr lang="en-GB" sz="1600" b="1" dirty="0" smtClean="0"/>
              <a:t>Service Instances</a:t>
            </a:r>
          </a:p>
          <a:p>
            <a:pPr marL="72000"/>
            <a:endParaRPr lang="en-GB" sz="1050" dirty="0" smtClean="0"/>
          </a:p>
          <a:p>
            <a:pPr marL="72000"/>
            <a:r>
              <a:rPr lang="en-GB" sz="1400" dirty="0" smtClean="0">
                <a:latin typeface="Consolas" pitchFamily="49" charset="0"/>
                <a:cs typeface="Consolas" pitchFamily="49" charset="0"/>
              </a:rPr>
              <a:t>$http, $log,</a:t>
            </a:r>
          </a:p>
          <a:p>
            <a:pPr marL="72000"/>
            <a:r>
              <a:rPr lang="en-GB" sz="1400" dirty="0" smtClean="0">
                <a:latin typeface="Consolas" pitchFamily="49" charset="0"/>
                <a:cs typeface="Consolas" pitchFamily="49" charset="0"/>
              </a:rPr>
              <a:t>$timeout, $q, ...</a:t>
            </a:r>
          </a:p>
          <a:p>
            <a:endParaRPr lang="en-GB" sz="1200" dirty="0"/>
          </a:p>
        </p:txBody>
      </p:sp>
      <p:cxnSp>
        <p:nvCxnSpPr>
          <p:cNvPr id="36" name="Straight Arrow Connector 35"/>
          <p:cNvCxnSpPr/>
          <p:nvPr/>
        </p:nvCxnSpPr>
        <p:spPr>
          <a:xfrm>
            <a:off x="4283968" y="3573016"/>
            <a:ext cx="360040" cy="108012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 flipH="1">
            <a:off x="3275856" y="3573016"/>
            <a:ext cx="360040" cy="108012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5364088" y="4047455"/>
            <a:ext cx="273630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 smtClean="0"/>
              <a:t> If not, the Injector uses </a:t>
            </a:r>
            <a:r>
              <a:rPr lang="en-GB" sz="1200" dirty="0" smtClean="0"/>
              <a:t>a factory </a:t>
            </a:r>
            <a:r>
              <a:rPr lang="en-GB" sz="1200" dirty="0" smtClean="0"/>
              <a:t>function for </a:t>
            </a:r>
            <a:r>
              <a:rPr lang="en-GB" sz="1200" b="1" dirty="0" smtClean="0"/>
              <a:t>$http </a:t>
            </a:r>
            <a:r>
              <a:rPr lang="en-GB" sz="1200" dirty="0" smtClean="0"/>
              <a:t>to construct it.</a:t>
            </a:r>
            <a:endParaRPr lang="en-GB" sz="1200" dirty="0"/>
          </a:p>
        </p:txBody>
      </p:sp>
      <p:sp>
        <p:nvSpPr>
          <p:cNvPr id="57" name="Oval 56"/>
          <p:cNvSpPr/>
          <p:nvPr/>
        </p:nvSpPr>
        <p:spPr>
          <a:xfrm>
            <a:off x="5004048" y="4098267"/>
            <a:ext cx="360040" cy="36004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3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106</Words>
  <Application>Microsoft Office PowerPoint</Application>
  <PresentationFormat>On-screen Show (4:3)</PresentationFormat>
  <Paragraphs>24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Information Management Group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Pete BD</dc:creator>
  <cp:lastModifiedBy>Pete BD</cp:lastModifiedBy>
  <cp:revision>5</cp:revision>
  <dcterms:created xsi:type="dcterms:W3CDTF">2014-05-21T11:56:21Z</dcterms:created>
  <dcterms:modified xsi:type="dcterms:W3CDTF">2014-05-21T12:50:19Z</dcterms:modified>
</cp:coreProperties>
</file>

<file path=docProps/thumbnail.jpeg>
</file>