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CB73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885" autoAdjust="0"/>
    <p:restoredTop sz="98427" autoAdjust="0"/>
  </p:normalViewPr>
  <p:slideViewPr>
    <p:cSldViewPr snapToGrid="0" snapToObjects="1">
      <p:cViewPr varScale="1">
        <p:scale>
          <a:sx n="166" d="100"/>
          <a:sy n="166" d="100"/>
        </p:scale>
        <p:origin x="-164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F9C8FC-F9EA-5744-843B-4AB6B5A5B009}" type="datetimeFigureOut">
              <a:rPr lang="en-US" smtClean="0"/>
              <a:t>10/19/17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80929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F9C8FC-F9EA-5744-843B-4AB6B5A5B009}" type="datetimeFigureOut">
              <a:rPr lang="en-US" smtClean="0"/>
              <a:t>10/19/17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E1B0F6-596C-6E4B-8389-82D379E132B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7523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457200" y="457200"/>
            <a:ext cx="1368245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autoshape with inherited fill</a:t>
            </a:r>
            <a:endParaRPr lang="en-US" sz="1200" dirty="0"/>
          </a:p>
        </p:txBody>
      </p:sp>
      <p:sp>
        <p:nvSpPr>
          <p:cNvPr id="6" name="Rounded Rectangle 5"/>
          <p:cNvSpPr/>
          <p:nvPr/>
        </p:nvSpPr>
        <p:spPr>
          <a:xfrm>
            <a:off x="2291174" y="457200"/>
            <a:ext cx="1368245" cy="914400"/>
          </a:xfrm>
          <a:prstGeom prst="roundRect">
            <a:avLst/>
          </a:prstGeom>
          <a:solidFill>
            <a:srgbClr val="2CB73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autoshape with solid RGB fill</a:t>
            </a:r>
            <a:endParaRPr lang="en-US" sz="1200" dirty="0"/>
          </a:p>
        </p:txBody>
      </p:sp>
      <p:sp>
        <p:nvSpPr>
          <p:cNvPr id="7" name="Rounded Rectangle 6"/>
          <p:cNvSpPr/>
          <p:nvPr/>
        </p:nvSpPr>
        <p:spPr>
          <a:xfrm>
            <a:off x="4114800" y="457200"/>
            <a:ext cx="1368245" cy="914400"/>
          </a:xfrm>
          <a:prstGeom prst="roundRect">
            <a:avLst/>
          </a:prstGeom>
          <a:blipFill rotWithShape="1">
            <a:blip r:embed="rId2">
              <a:alphaModFix amt="47000"/>
            </a:blip>
            <a:tile tx="0" ty="0" sx="100000" sy="100000" flip="none" algn="tl"/>
          </a:blip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blip fill</a:t>
            </a:r>
            <a:endParaRPr lang="en-US" sz="12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12832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457200" y="457200"/>
            <a:ext cx="1368245" cy="914400"/>
          </a:xfrm>
          <a:prstGeom prst="roundRect">
            <a:avLst/>
          </a:prstGeom>
          <a:patt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inherited fill</a:t>
            </a:r>
            <a:endParaRPr lang="en-US" sz="1200" dirty="0">
              <a:solidFill>
                <a:schemeClr val="tx2"/>
              </a:solidFill>
            </a:endParaRPr>
          </a:p>
        </p:txBody>
      </p:sp>
      <p:sp>
        <p:nvSpPr>
          <p:cNvPr id="3" name="Rounded Rectangle 2"/>
          <p:cNvSpPr/>
          <p:nvPr/>
        </p:nvSpPr>
        <p:spPr>
          <a:xfrm>
            <a:off x="2291174" y="457200"/>
            <a:ext cx="1368245" cy="914400"/>
          </a:xfrm>
          <a:prstGeom prst="roundRect">
            <a:avLst/>
          </a:prstGeom>
          <a:pattFill prst="divot">
            <a:fgClr>
              <a:srgbClr val="2CB731"/>
            </a:fgClr>
            <a:bgClr>
              <a:prstClr val="white"/>
            </a:bgClr>
          </a:patt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Divot pattern fill</a:t>
            </a:r>
            <a:endParaRPr lang="en-US" sz="1200" dirty="0">
              <a:solidFill>
                <a:schemeClr val="tx2"/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4114800" y="457200"/>
            <a:ext cx="1368245" cy="914400"/>
          </a:xfrm>
          <a:prstGeom prst="roundRect">
            <a:avLst/>
          </a:prstGeom>
          <a:pattFill prst="wave">
            <a:fgClr>
              <a:srgbClr val="C0504D"/>
            </a:fgClr>
            <a:bgClr>
              <a:prstClr val="white"/>
            </a:bgClr>
          </a:patt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tx2"/>
                </a:solidFill>
              </a:rPr>
              <a:t>autoshape with </a:t>
            </a:r>
            <a:r>
              <a:rPr lang="en-US" sz="1200" dirty="0" smtClean="0">
                <a:solidFill>
                  <a:schemeClr val="tx2"/>
                </a:solidFill>
              </a:rPr>
              <a:t>Wave pattern </a:t>
            </a:r>
            <a:r>
              <a:rPr lang="en-US" sz="1200" dirty="0" smtClean="0">
                <a:solidFill>
                  <a:schemeClr val="tx2"/>
                </a:solidFill>
              </a:rPr>
              <a:t>fill</a:t>
            </a:r>
            <a:endParaRPr lang="en-US" sz="1200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7262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3314</TotalTime>
  <Words>27</Words>
  <Application>Microsoft Macintosh PowerPoint</Application>
  <PresentationFormat>On-screen Show (4:3)</PresentationFormat>
  <Paragraphs>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Cisco Systems,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 Canny</dc:creator>
  <cp:lastModifiedBy>Steve Canny</cp:lastModifiedBy>
  <cp:revision>9</cp:revision>
  <dcterms:created xsi:type="dcterms:W3CDTF">2013-11-30T05:38:00Z</dcterms:created>
  <dcterms:modified xsi:type="dcterms:W3CDTF">2017-10-19T22:18:03Z</dcterms:modified>
</cp:coreProperties>
</file>

<file path=docProps/thumbnail.jpeg>
</file>