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http://yahoo.com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99592" y="1124744"/>
            <a:ext cx="122645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 Foo Bar </a:t>
            </a:r>
            <a:br>
              <a:rPr lang="en-US" dirty="0" smtClean="0"/>
            </a:br>
            <a:r>
              <a:rPr lang="en-US" dirty="0" smtClean="0"/>
              <a:t> </a:t>
            </a:r>
            <a:r>
              <a:rPr lang="en-US" dirty="0" err="1" smtClean="0"/>
              <a:t>Baz</a:t>
            </a:r>
            <a:r>
              <a:rPr lang="en-US" dirty="0" smtClean="0"/>
              <a:t> Zoo </a:t>
            </a:r>
            <a:br>
              <a:rPr lang="en-US" dirty="0" smtClean="0"/>
            </a:br>
            <a:fld id="{4ACDC551-8A53-AE47-95A7-4A2F0C1FFF1B}" type="slidenum">
              <a:rPr lang="en-US" smtClean="0"/>
              <a:t>1</a:t>
            </a:fld>
            <a:endParaRPr lang="en-US" dirty="0" smtClean="0"/>
          </a:p>
          <a:p>
            <a:r>
              <a:rPr lang="en-US" smtClean="0">
                <a:hlinkClick r:id="rId2"/>
              </a:rPr>
              <a:t>yahoo.com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64307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4547037"/>
              </p:ext>
            </p:extLst>
          </p:nvPr>
        </p:nvGraphicFramePr>
        <p:xfrm>
          <a:off x="1524000" y="1397000"/>
          <a:ext cx="60960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Text run in table cell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97609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8</Words>
  <Application>Microsoft Macintosh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2016-05-26T23:35:10Z</dcterms:modified>
  <cp:category/>
</cp:coreProperties>
</file>

<file path=docProps/thumbnail.jpeg>
</file>